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0384F"/>
    <a:srgbClr val="5A3853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What we would have done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426494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7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018"/>
            <a:ext cx="6703503" cy="35653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  <p:pic>
        <p:nvPicPr>
          <p:cNvPr id="11" name="Picture 10" descr="A picture containing yellow, glass&#10;&#10;Description automatically generated">
            <a:extLst>
              <a:ext uri="{FF2B5EF4-FFF2-40B4-BE49-F238E27FC236}">
                <a16:creationId xmlns:a16="http://schemas.microsoft.com/office/drawing/2014/main" id="{AC0A92E7-FB06-4D88-9315-9AE4F700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87191"/>
            <a:ext cx="3543650" cy="5089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02B6F66-1D86-4505-A346-08B05084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338123"/>
            <a:ext cx="4869724" cy="2445312"/>
          </a:xfrm>
          <a:prstGeom prst="rect">
            <a:avLst/>
          </a:prstGeom>
          <a:ln w="9525">
            <a:solidFill>
              <a:srgbClr val="3366CC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06ED-D4D2-4104-9E9E-3506C64E8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62" y="2665166"/>
            <a:ext cx="3620637" cy="152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E04FB7-D093-453F-9546-3BFB1713F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87" y="1366745"/>
            <a:ext cx="2494352" cy="396362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322FE-4258-4129-AA50-AC78BBDAD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9" y="4324739"/>
            <a:ext cx="10138504" cy="1898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09CB320-453F-4CC4-BA03-FC0F5C95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256362"/>
            <a:ext cx="3570411" cy="40804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1F597A2-279F-47C8-A578-52AF1C0EB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02" y="2087435"/>
            <a:ext cx="4047619" cy="3790476"/>
          </a:xfrm>
          <a:prstGeom prst="rect">
            <a:avLst/>
          </a:prstGeom>
          <a:ln w="12700">
            <a:solidFill>
              <a:srgbClr val="3366CC"/>
            </a:solidFill>
          </a:ln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D8AFF3D-0A69-41F7-9ED6-EC99A6557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07" y="1570636"/>
            <a:ext cx="3850785" cy="4662385"/>
          </a:xfrm>
          <a:prstGeom prst="rect">
            <a:avLst/>
          </a:prstGeom>
          <a:ln w="127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377EEF-407B-48E6-AEB8-EE66CFE16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98" y="3244839"/>
            <a:ext cx="3547233" cy="2398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28EC-73B8-4DC2-A831-5168D4AEAEC9}"/>
              </a:ext>
            </a:extLst>
          </p:cNvPr>
          <p:cNvSpPr txBox="1"/>
          <p:nvPr/>
        </p:nvSpPr>
        <p:spPr>
          <a:xfrm>
            <a:off x="995128" y="4983189"/>
            <a:ext cx="61194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In supervised learning the algorithms use data that is labeled. The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algorithm determines which label should be given to new data by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associating patterns to the unlabeled new data. Classification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Predicts the category that the unlabeled new data belongs to.</a:t>
            </a:r>
            <a:endParaRPr lang="en-US" sz="16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6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(DB Name: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SpeedDate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01E5B5-8859-4DCB-A4C6-5A530E3CD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572"/>
            <a:ext cx="6122441" cy="3512421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5AED88B-4C3A-4F2B-AC18-1A66B03AE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80" y="3137484"/>
            <a:ext cx="3180411" cy="3112316"/>
          </a:xfrm>
          <a:prstGeom prst="rect">
            <a:avLst/>
          </a:prstGeom>
          <a:ln w="12700">
            <a:solidFill>
              <a:srgbClr val="3366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DE48C8-71E7-4E23-A12C-9F8444FA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1" y="2035278"/>
            <a:ext cx="7555565" cy="3571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65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C1E26E80-02C0-4CB8-9D2C-1C06603B6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92" y="3890072"/>
            <a:ext cx="848724" cy="9699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354774" y="1342238"/>
            <a:ext cx="1853392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Languages, </a:t>
            </a:r>
          </a:p>
          <a:p>
            <a:pPr algn="ctr"/>
            <a:r>
              <a:rPr lang="en-US" dirty="0"/>
              <a:t>Formatting</a:t>
            </a:r>
          </a:p>
          <a:p>
            <a:pPr algn="ctr"/>
            <a:r>
              <a:rPr lang="en-US" dirty="0"/>
              <a:t>Web Visualization</a:t>
            </a: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41" y="2349683"/>
            <a:ext cx="911429" cy="911429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51CD05DB-645F-4818-97CE-3D165944A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73" y="2450429"/>
            <a:ext cx="692142" cy="692142"/>
          </a:xfrm>
          <a:prstGeom prst="rect">
            <a:avLst/>
          </a:prstGeom>
        </p:spPr>
      </p:pic>
      <p:pic>
        <p:nvPicPr>
          <p:cNvPr id="44" name="Picture 43" descr="A blu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7308F243-90A0-4827-835B-954E4ADD0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41" y="3487723"/>
            <a:ext cx="868785" cy="868785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4B93C651-51F6-4DFC-B084-201650FA29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2" b="30749"/>
          <a:stretch/>
        </p:blipFill>
        <p:spPr>
          <a:xfrm>
            <a:off x="6210843" y="3570174"/>
            <a:ext cx="1362595" cy="581546"/>
          </a:xfrm>
          <a:prstGeom prst="rect">
            <a:avLst/>
          </a:prstGeom>
        </p:spPr>
      </p:pic>
      <p:pic>
        <p:nvPicPr>
          <p:cNvPr id="48" name="Picture 47" descr="Graphical user interface&#10;&#10;Description automatically generated">
            <a:extLst>
              <a:ext uri="{FF2B5EF4-FFF2-40B4-BE49-F238E27FC236}">
                <a16:creationId xmlns:a16="http://schemas.microsoft.com/office/drawing/2014/main" id="{20AB2E2C-7F32-49C3-BD78-BC445FB5C1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1" b="23094"/>
          <a:stretch/>
        </p:blipFill>
        <p:spPr>
          <a:xfrm>
            <a:off x="5138222" y="4579323"/>
            <a:ext cx="1307021" cy="760350"/>
          </a:xfrm>
          <a:prstGeom prst="rect">
            <a:avLst/>
          </a:prstGeom>
        </p:spPr>
      </p:pic>
      <p:pic>
        <p:nvPicPr>
          <p:cNvPr id="52" name="Picture 51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57924AA2-BED4-4C95-BB80-0D9CA03BA1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82" y="4543406"/>
            <a:ext cx="634633" cy="63463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1" y="1354403"/>
            <a:ext cx="136652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8D8335A-6A7F-48A8-A4E8-3D674BC38878}"/>
              </a:ext>
            </a:extLst>
          </p:cNvPr>
          <p:cNvSpPr txBox="1"/>
          <p:nvPr/>
        </p:nvSpPr>
        <p:spPr>
          <a:xfrm>
            <a:off x="9796644" y="1337151"/>
            <a:ext cx="138845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Deployment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69639A14-BD09-48C6-A2C3-DF1AD107097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0" b="34010"/>
          <a:stretch/>
        </p:blipFill>
        <p:spPr>
          <a:xfrm>
            <a:off x="9796644" y="2450429"/>
            <a:ext cx="1455291" cy="49451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32372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Balanced Random Forest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5" y="5184331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badi" panose="020B0604020104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312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 Unicode MS</vt:lpstr>
      <vt:lpstr>Abadi</vt:lpstr>
      <vt:lpstr>Arial</vt:lpstr>
      <vt:lpstr>Arial Narrow</vt:lpstr>
      <vt:lpstr>Arial Nova</vt:lpstr>
      <vt:lpstr>Arial Rounded MT Bold</vt:lpstr>
      <vt:lpstr>Calibri</vt:lpstr>
      <vt:lpstr>Calibri Light</vt:lpstr>
      <vt:lpstr>Office Theme</vt:lpstr>
      <vt:lpstr>PowerPoint Presentation</vt:lpstr>
      <vt:lpstr>Team Blue</vt:lpstr>
      <vt:lpstr>PowerPoint Presentation</vt:lpstr>
      <vt:lpstr>Questions we hope to answer with the data</vt:lpstr>
      <vt:lpstr>Data Exploration Phase Description</vt:lpstr>
      <vt:lpstr>Analysis Phase Description</vt:lpstr>
      <vt:lpstr>Database Creation (DB Name: SpeedDate)</vt:lpstr>
      <vt:lpstr>Technologies, Languages, Tools, and Algorithms</vt:lpstr>
      <vt:lpstr>Results of Analysis</vt:lpstr>
      <vt:lpstr>Recommendations for future analysis</vt:lpstr>
      <vt:lpstr>What we would have done differently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Gonzalez, David G</cp:lastModifiedBy>
  <cp:revision>30</cp:revision>
  <dcterms:created xsi:type="dcterms:W3CDTF">2022-04-07T15:01:20Z</dcterms:created>
  <dcterms:modified xsi:type="dcterms:W3CDTF">2022-04-18T16:08:54Z</dcterms:modified>
</cp:coreProperties>
</file>